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-1092" y="-90"/>
      </p:cViewPr>
      <p:guideLst>
        <p:guide orient="horz"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presProps" Target="presProps.xml"  /><Relationship Id="rId2" Type="http://schemas.openxmlformats.org/officeDocument/2006/relationships/slide" Target="slides/slide1.xml"  /><Relationship Id="rId20" Type="http://schemas.openxmlformats.org/officeDocument/2006/relationships/viewProps" Target="viewProps.xml"  /><Relationship Id="rId21" Type="http://schemas.openxmlformats.org/officeDocument/2006/relationships/theme" Target="theme/theme1.xml"  /><Relationship Id="rId22" Type="http://schemas.openxmlformats.org/officeDocument/2006/relationships/tableStyles" Target="tableStyles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0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1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2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3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4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5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6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7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7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8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9.png" 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0</ep:Words>
  <ep:PresentationFormat>On-screen Show (4:3)</ep:PresentationFormat>
  <ep:Paragraphs>0</ep:Paragraphs>
  <ep:Slides>17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ep:HeadingPairs>
  <ep:TitlesOfParts>
    <vt:vector size="18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2006-08-16T00:00:00.000</dcterms:created>
  <cp:lastModifiedBy>gks93</cp:lastModifiedBy>
  <dcterms:modified xsi:type="dcterms:W3CDTF">2026-04-14T11:55:56.135</dcterms:modified>
  <cp:revision>4</cp:revision>
  <cp:version>1000.0000.01</cp:version>
</cp:coreProperties>
</file>